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2" r:id="rId5"/>
    <p:sldId id="257" r:id="rId6"/>
    <p:sldId id="258" r:id="rId7"/>
    <p:sldId id="259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4DB93A-9D15-49B2-A41E-1ECC77ED41CD}" v="8" dt="2024-02-08T12:55:18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09" autoAdjust="0"/>
    <p:restoredTop sz="94660"/>
  </p:normalViewPr>
  <p:slideViewPr>
    <p:cSldViewPr snapToGrid="0">
      <p:cViewPr varScale="1">
        <p:scale>
          <a:sx n="75" d="100"/>
          <a:sy n="75" d="100"/>
        </p:scale>
        <p:origin x="4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B4136-03F1-AA2B-723D-D2E0951EB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97536" y="1511379"/>
            <a:ext cx="628597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D976AC-8B51-B6E7-A233-2C8F21B3FE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97536" y="4334906"/>
            <a:ext cx="628597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C47F5-A1D1-7BD3-B62F-C68DB05D3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F670-4C09-43D6-9CB1-C981EC585934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8A2E0-A158-4477-2E1D-F2435FF3A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2E843-19F6-542D-5C72-90A0E92BF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37E7-67BF-44A9-8917-BB15345B789B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Arrow: Bent 15">
            <a:extLst>
              <a:ext uri="{FF2B5EF4-FFF2-40B4-BE49-F238E27FC236}">
                <a16:creationId xmlns:a16="http://schemas.microsoft.com/office/drawing/2014/main" id="{995E2ACD-E3DC-44AB-4128-0BDDD9E1A810}"/>
              </a:ext>
            </a:extLst>
          </p:cNvPr>
          <p:cNvSpPr/>
          <p:nvPr/>
        </p:nvSpPr>
        <p:spPr>
          <a:xfrm rot="5400000" flipH="1">
            <a:off x="8964635" y="3540274"/>
            <a:ext cx="4425262" cy="1284417"/>
          </a:xfrm>
          <a:prstGeom prst="bentArrow">
            <a:avLst>
              <a:gd name="adj1" fmla="val 4026"/>
              <a:gd name="adj2" fmla="val 8398"/>
              <a:gd name="adj3" fmla="val 0"/>
              <a:gd name="adj4" fmla="val 43750"/>
            </a:avLst>
          </a:prstGeom>
          <a:solidFill>
            <a:srgbClr val="A1CC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Arrow: Bent 16">
            <a:extLst>
              <a:ext uri="{FF2B5EF4-FFF2-40B4-BE49-F238E27FC236}">
                <a16:creationId xmlns:a16="http://schemas.microsoft.com/office/drawing/2014/main" id="{228D96E7-E144-A12C-9F6E-E012D2F63AA0}"/>
              </a:ext>
            </a:extLst>
          </p:cNvPr>
          <p:cNvSpPr/>
          <p:nvPr/>
        </p:nvSpPr>
        <p:spPr>
          <a:xfrm rot="10800000" flipH="1" flipV="1">
            <a:off x="410705" y="6258939"/>
            <a:ext cx="10124352" cy="1280986"/>
          </a:xfrm>
          <a:prstGeom prst="bentArrow">
            <a:avLst>
              <a:gd name="adj1" fmla="val 4026"/>
              <a:gd name="adj2" fmla="val 8398"/>
              <a:gd name="adj3" fmla="val 0"/>
              <a:gd name="adj4" fmla="val 43750"/>
            </a:avLst>
          </a:prstGeom>
          <a:solidFill>
            <a:srgbClr val="A1CC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78E47EF-EF1D-EB69-204B-51F6A37235DC}"/>
              </a:ext>
            </a:extLst>
          </p:cNvPr>
          <p:cNvSpPr/>
          <p:nvPr/>
        </p:nvSpPr>
        <p:spPr>
          <a:xfrm flipH="1">
            <a:off x="10535059" y="6123655"/>
            <a:ext cx="481608" cy="495323"/>
          </a:xfrm>
          <a:prstGeom prst="rect">
            <a:avLst/>
          </a:prstGeom>
          <a:gradFill flip="none" rotWithShape="1">
            <a:gsLst>
              <a:gs pos="36000">
                <a:srgbClr val="B9106F"/>
              </a:gs>
              <a:gs pos="17000">
                <a:srgbClr val="911F74"/>
              </a:gs>
              <a:gs pos="59000">
                <a:srgbClr val="F9007F">
                  <a:shade val="67500"/>
                  <a:satMod val="115000"/>
                </a:srgbClr>
              </a:gs>
              <a:gs pos="100000">
                <a:srgbClr val="F9007F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row: Bent 18">
            <a:extLst>
              <a:ext uri="{FF2B5EF4-FFF2-40B4-BE49-F238E27FC236}">
                <a16:creationId xmlns:a16="http://schemas.microsoft.com/office/drawing/2014/main" id="{F3C64ACF-2EF6-7D67-F457-A75AAB892C70}"/>
              </a:ext>
            </a:extLst>
          </p:cNvPr>
          <p:cNvSpPr/>
          <p:nvPr userDrawn="1"/>
        </p:nvSpPr>
        <p:spPr>
          <a:xfrm rot="10800000" flipH="1" flipV="1">
            <a:off x="2378523" y="820435"/>
            <a:ext cx="5148550" cy="1280986"/>
          </a:xfrm>
          <a:prstGeom prst="bentArrow">
            <a:avLst>
              <a:gd name="adj1" fmla="val 4026"/>
              <a:gd name="adj2" fmla="val 8398"/>
              <a:gd name="adj3" fmla="val 0"/>
              <a:gd name="adj4" fmla="val 43750"/>
            </a:avLst>
          </a:prstGeom>
          <a:solidFill>
            <a:srgbClr val="A1CC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3" name="Picture 22" descr="A blockchain network with a lock&#10;&#10;Description automatically generated">
            <a:extLst>
              <a:ext uri="{FF2B5EF4-FFF2-40B4-BE49-F238E27FC236}">
                <a16:creationId xmlns:a16="http://schemas.microsoft.com/office/drawing/2014/main" id="{FC64C2D2-7FDC-1F29-851F-42AB8FCAC1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40" y="2100866"/>
            <a:ext cx="2828565" cy="2814028"/>
          </a:xfrm>
          <a:prstGeom prst="rect">
            <a:avLst/>
          </a:prstGeom>
        </p:spPr>
      </p:pic>
      <p:sp>
        <p:nvSpPr>
          <p:cNvPr id="24" name="Arrow: Bent 23">
            <a:extLst>
              <a:ext uri="{FF2B5EF4-FFF2-40B4-BE49-F238E27FC236}">
                <a16:creationId xmlns:a16="http://schemas.microsoft.com/office/drawing/2014/main" id="{AB106C8B-DC02-4CAE-79DD-B1CB850C7B56}"/>
              </a:ext>
            </a:extLst>
          </p:cNvPr>
          <p:cNvSpPr/>
          <p:nvPr userDrawn="1"/>
        </p:nvSpPr>
        <p:spPr>
          <a:xfrm rot="10800000" flipV="1">
            <a:off x="6589793" y="819879"/>
            <a:ext cx="5148550" cy="1280986"/>
          </a:xfrm>
          <a:prstGeom prst="bentArrow">
            <a:avLst>
              <a:gd name="adj1" fmla="val 4026"/>
              <a:gd name="adj2" fmla="val 8398"/>
              <a:gd name="adj3" fmla="val 0"/>
              <a:gd name="adj4" fmla="val 43750"/>
            </a:avLst>
          </a:prstGeom>
          <a:solidFill>
            <a:srgbClr val="A1CC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426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E5D382-7A59-9D41-1E30-121FB9E22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F670-4C09-43D6-9CB1-C981EC585934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C40179-E279-E863-8AA4-EA5DA2619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7F32FA-DDFB-EC1A-C4B1-B0A7CA75F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37E7-67BF-44A9-8917-BB15345B789B}" type="slidenum">
              <a:rPr lang="en-GB" smtClean="0"/>
              <a:t>‹#›</a:t>
            </a:fld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810E2AC-D786-4594-8549-D3B1FC56C936}"/>
              </a:ext>
            </a:extLst>
          </p:cNvPr>
          <p:cNvGrpSpPr/>
          <p:nvPr userDrawn="1"/>
        </p:nvGrpSpPr>
        <p:grpSpPr>
          <a:xfrm flipH="1">
            <a:off x="10535057" y="-99392"/>
            <a:ext cx="1278617" cy="6723787"/>
            <a:chOff x="315731" y="0"/>
            <a:chExt cx="1278617" cy="6723787"/>
          </a:xfrm>
        </p:grpSpPr>
        <p:sp>
          <p:nvSpPr>
            <p:cNvPr id="10" name="Arrow: Bent 9">
              <a:extLst>
                <a:ext uri="{FF2B5EF4-FFF2-40B4-BE49-F238E27FC236}">
                  <a16:creationId xmlns:a16="http://schemas.microsoft.com/office/drawing/2014/main" id="{A73B682C-78CD-B4F5-5E60-597B7732613E}"/>
                </a:ext>
              </a:extLst>
            </p:cNvPr>
            <p:cNvSpPr/>
            <p:nvPr/>
          </p:nvSpPr>
          <p:spPr>
            <a:xfrm rot="16200000">
              <a:off x="-2295256" y="2610987"/>
              <a:ext cx="6500592" cy="1278617"/>
            </a:xfrm>
            <a:prstGeom prst="bentArrow">
              <a:avLst>
                <a:gd name="adj1" fmla="val 4026"/>
                <a:gd name="adj2" fmla="val 8398"/>
                <a:gd name="adj3" fmla="val 0"/>
                <a:gd name="adj4" fmla="val 43750"/>
              </a:avLst>
            </a:prstGeom>
            <a:solidFill>
              <a:srgbClr val="A1CC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9A7586-F78E-51F7-26B3-0F782F66E8F1}"/>
                </a:ext>
              </a:extLst>
            </p:cNvPr>
            <p:cNvSpPr/>
            <p:nvPr/>
          </p:nvSpPr>
          <p:spPr>
            <a:xfrm>
              <a:off x="1114914" y="6229943"/>
              <a:ext cx="479433" cy="493844"/>
            </a:xfrm>
            <a:prstGeom prst="rect">
              <a:avLst/>
            </a:prstGeom>
            <a:gradFill flip="none" rotWithShape="1">
              <a:gsLst>
                <a:gs pos="36000">
                  <a:srgbClr val="B9106F"/>
                </a:gs>
                <a:gs pos="17000">
                  <a:srgbClr val="911F74"/>
                </a:gs>
                <a:gs pos="59000">
                  <a:srgbClr val="F9007F">
                    <a:shade val="67500"/>
                    <a:satMod val="115000"/>
                  </a:srgbClr>
                </a:gs>
                <a:gs pos="100000">
                  <a:srgbClr val="F9007F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" name="Arrow: Bent 4">
            <a:extLst>
              <a:ext uri="{FF2B5EF4-FFF2-40B4-BE49-F238E27FC236}">
                <a16:creationId xmlns:a16="http://schemas.microsoft.com/office/drawing/2014/main" id="{407A3325-2812-9D33-3899-F2356372A7B2}"/>
              </a:ext>
            </a:extLst>
          </p:cNvPr>
          <p:cNvSpPr/>
          <p:nvPr userDrawn="1"/>
        </p:nvSpPr>
        <p:spPr>
          <a:xfrm rot="10800000" flipH="1" flipV="1">
            <a:off x="410705" y="6258939"/>
            <a:ext cx="10124352" cy="1280986"/>
          </a:xfrm>
          <a:prstGeom prst="bentArrow">
            <a:avLst>
              <a:gd name="adj1" fmla="val 4026"/>
              <a:gd name="adj2" fmla="val 8398"/>
              <a:gd name="adj3" fmla="val 0"/>
              <a:gd name="adj4" fmla="val 43750"/>
            </a:avLst>
          </a:prstGeom>
          <a:solidFill>
            <a:srgbClr val="A1CC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62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E5D382-7A59-9D41-1E30-121FB9E22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F670-4C09-43D6-9CB1-C981EC585934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C40179-E279-E863-8AA4-EA5DA2619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7F32FA-DDFB-EC1A-C4B1-B0A7CA75F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37E7-67BF-44A9-8917-BB15345B789B}" type="slidenum">
              <a:rPr lang="en-GB" smtClean="0"/>
              <a:t>‹#›</a:t>
            </a:fld>
            <a:endParaRPr lang="en-GB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05407BB-3A07-B3D8-4404-4179029459C1}"/>
              </a:ext>
            </a:extLst>
          </p:cNvPr>
          <p:cNvGrpSpPr/>
          <p:nvPr userDrawn="1"/>
        </p:nvGrpSpPr>
        <p:grpSpPr>
          <a:xfrm>
            <a:off x="330625" y="-83127"/>
            <a:ext cx="11408829" cy="7641985"/>
            <a:chOff x="315731" y="0"/>
            <a:chExt cx="11408829" cy="7641985"/>
          </a:xfrm>
        </p:grpSpPr>
        <p:sp>
          <p:nvSpPr>
            <p:cNvPr id="6" name="Arrow: Bent 5">
              <a:extLst>
                <a:ext uri="{FF2B5EF4-FFF2-40B4-BE49-F238E27FC236}">
                  <a16:creationId xmlns:a16="http://schemas.microsoft.com/office/drawing/2014/main" id="{82938DA4-4141-8E1B-FC7E-EE7617A4FC4F}"/>
                </a:ext>
              </a:extLst>
            </p:cNvPr>
            <p:cNvSpPr/>
            <p:nvPr/>
          </p:nvSpPr>
          <p:spPr>
            <a:xfrm rot="16200000">
              <a:off x="-2295256" y="2610987"/>
              <a:ext cx="6500592" cy="1278617"/>
            </a:xfrm>
            <a:prstGeom prst="bentArrow">
              <a:avLst>
                <a:gd name="adj1" fmla="val 4026"/>
                <a:gd name="adj2" fmla="val 8398"/>
                <a:gd name="adj3" fmla="val 0"/>
                <a:gd name="adj4" fmla="val 43750"/>
              </a:avLst>
            </a:prstGeom>
            <a:solidFill>
              <a:srgbClr val="A1CC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" name="Arrow: Bent 6">
              <a:extLst>
                <a:ext uri="{FF2B5EF4-FFF2-40B4-BE49-F238E27FC236}">
                  <a16:creationId xmlns:a16="http://schemas.microsoft.com/office/drawing/2014/main" id="{5A99D1F8-9390-A214-CE81-73545FCA7F49}"/>
                </a:ext>
              </a:extLst>
            </p:cNvPr>
            <p:cNvSpPr/>
            <p:nvPr/>
          </p:nvSpPr>
          <p:spPr>
            <a:xfrm rot="10800000" flipV="1">
              <a:off x="1594349" y="6364823"/>
              <a:ext cx="10130211" cy="1277162"/>
            </a:xfrm>
            <a:prstGeom prst="bentArrow">
              <a:avLst>
                <a:gd name="adj1" fmla="val 4026"/>
                <a:gd name="adj2" fmla="val 8398"/>
                <a:gd name="adj3" fmla="val 0"/>
                <a:gd name="adj4" fmla="val 43750"/>
              </a:avLst>
            </a:prstGeom>
            <a:solidFill>
              <a:srgbClr val="A1CC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603B2C5-9611-18B9-6025-379FC77F2650}"/>
                </a:ext>
              </a:extLst>
            </p:cNvPr>
            <p:cNvSpPr/>
            <p:nvPr/>
          </p:nvSpPr>
          <p:spPr>
            <a:xfrm>
              <a:off x="1114914" y="6229943"/>
              <a:ext cx="479433" cy="493844"/>
            </a:xfrm>
            <a:prstGeom prst="rect">
              <a:avLst/>
            </a:prstGeom>
            <a:gradFill flip="none" rotWithShape="1">
              <a:gsLst>
                <a:gs pos="36000">
                  <a:srgbClr val="B9106F"/>
                </a:gs>
                <a:gs pos="17000">
                  <a:srgbClr val="911F74"/>
                </a:gs>
                <a:gs pos="59000">
                  <a:srgbClr val="F9007F">
                    <a:shade val="67500"/>
                    <a:satMod val="115000"/>
                  </a:srgbClr>
                </a:gs>
                <a:gs pos="100000">
                  <a:srgbClr val="F9007F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840359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E5D382-7A59-9D41-1E30-121FB9E22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F670-4C09-43D6-9CB1-C981EC585934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C40179-E279-E863-8AA4-EA5DA2619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7F32FA-DDFB-EC1A-C4B1-B0A7CA75F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37E7-67BF-44A9-8917-BB15345B789B}" type="slidenum">
              <a:rPr lang="en-GB" smtClean="0"/>
              <a:t>‹#›</a:t>
            </a:fld>
            <a:endParaRPr lang="en-GB"/>
          </a:p>
        </p:txBody>
      </p:sp>
      <p:pic>
        <p:nvPicPr>
          <p:cNvPr id="16" name="Picture 15" descr="A group of cubes with a lock&#10;&#10;Description automatically generated">
            <a:extLst>
              <a:ext uri="{FF2B5EF4-FFF2-40B4-BE49-F238E27FC236}">
                <a16:creationId xmlns:a16="http://schemas.microsoft.com/office/drawing/2014/main" id="{268CEF1E-62CD-9B42-74B8-1CEBF63012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7" t="20619" r="21501" b="21650"/>
          <a:stretch/>
        </p:blipFill>
        <p:spPr>
          <a:xfrm>
            <a:off x="111099" y="4373636"/>
            <a:ext cx="915478" cy="933254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7810E2AC-D786-4594-8549-D3B1FC56C936}"/>
              </a:ext>
            </a:extLst>
          </p:cNvPr>
          <p:cNvGrpSpPr/>
          <p:nvPr userDrawn="1"/>
        </p:nvGrpSpPr>
        <p:grpSpPr>
          <a:xfrm flipH="1">
            <a:off x="546426" y="0"/>
            <a:ext cx="11273165" cy="6723787"/>
            <a:chOff x="315731" y="0"/>
            <a:chExt cx="11273165" cy="6723787"/>
          </a:xfrm>
        </p:grpSpPr>
        <p:sp>
          <p:nvSpPr>
            <p:cNvPr id="10" name="Arrow: Bent 9">
              <a:extLst>
                <a:ext uri="{FF2B5EF4-FFF2-40B4-BE49-F238E27FC236}">
                  <a16:creationId xmlns:a16="http://schemas.microsoft.com/office/drawing/2014/main" id="{A73B682C-78CD-B4F5-5E60-597B7732613E}"/>
                </a:ext>
              </a:extLst>
            </p:cNvPr>
            <p:cNvSpPr/>
            <p:nvPr/>
          </p:nvSpPr>
          <p:spPr>
            <a:xfrm rot="16200000">
              <a:off x="-2295256" y="2610987"/>
              <a:ext cx="6500592" cy="1278617"/>
            </a:xfrm>
            <a:prstGeom prst="bentArrow">
              <a:avLst>
                <a:gd name="adj1" fmla="val 4026"/>
                <a:gd name="adj2" fmla="val 8398"/>
                <a:gd name="adj3" fmla="val 0"/>
                <a:gd name="adj4" fmla="val 43750"/>
              </a:avLst>
            </a:prstGeom>
            <a:solidFill>
              <a:srgbClr val="A1CC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Arrow: Bent 10">
              <a:extLst>
                <a:ext uri="{FF2B5EF4-FFF2-40B4-BE49-F238E27FC236}">
                  <a16:creationId xmlns:a16="http://schemas.microsoft.com/office/drawing/2014/main" id="{17EA63D4-C0F8-F3DC-D34B-B0290DA0CD76}"/>
                </a:ext>
              </a:extLst>
            </p:cNvPr>
            <p:cNvSpPr/>
            <p:nvPr/>
          </p:nvSpPr>
          <p:spPr>
            <a:xfrm rot="10800000">
              <a:off x="1420332" y="5306890"/>
              <a:ext cx="10168564" cy="1277162"/>
            </a:xfrm>
            <a:prstGeom prst="bentArrow">
              <a:avLst>
                <a:gd name="adj1" fmla="val 4026"/>
                <a:gd name="adj2" fmla="val 8398"/>
                <a:gd name="adj3" fmla="val 0"/>
                <a:gd name="adj4" fmla="val 43750"/>
              </a:avLst>
            </a:prstGeom>
            <a:solidFill>
              <a:srgbClr val="A1CC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9A7586-F78E-51F7-26B3-0F782F66E8F1}"/>
                </a:ext>
              </a:extLst>
            </p:cNvPr>
            <p:cNvSpPr/>
            <p:nvPr/>
          </p:nvSpPr>
          <p:spPr>
            <a:xfrm>
              <a:off x="1114914" y="6229943"/>
              <a:ext cx="479433" cy="493844"/>
            </a:xfrm>
            <a:prstGeom prst="rect">
              <a:avLst/>
            </a:prstGeom>
            <a:gradFill flip="none" rotWithShape="1">
              <a:gsLst>
                <a:gs pos="36000">
                  <a:srgbClr val="B9106F"/>
                </a:gs>
                <a:gs pos="17000">
                  <a:srgbClr val="911F74"/>
                </a:gs>
                <a:gs pos="59000">
                  <a:srgbClr val="F9007F">
                    <a:shade val="67500"/>
                    <a:satMod val="115000"/>
                  </a:srgbClr>
                </a:gs>
                <a:gs pos="100000">
                  <a:srgbClr val="F9007F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345609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9DC9A-EA81-D2DE-430C-18B1E7CFD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125D5-526C-DB2C-0F9E-4969F1D0D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0F3D7E-D81C-D349-122A-E66F514858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38180-8DDB-AD1F-58F2-24364F04F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F670-4C09-43D6-9CB1-C981EC585934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3D80A6-D9DA-9C36-1683-0DE7E8CE5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3DD1D2-E43D-C8BC-B949-3214A3D4B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37E7-67BF-44A9-8917-BB15345B7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430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C6E87-DA95-2FD6-E263-6EAB579D4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1B8AA4-C382-9E2F-38B8-24E07E931F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54652A-FAED-63D7-AEC1-3E3136242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A4013-E844-6126-6E96-47DE079E0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F670-4C09-43D6-9CB1-C981EC585934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6F93FB-A12B-012B-AE7F-507350F5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65CCF8-6F8B-E23E-D966-C92CB598D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37E7-67BF-44A9-8917-BB15345B7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96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B4136-03F1-AA2B-723D-D2E0951EB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D976AC-8B51-B6E7-A233-2C8F21B3FE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C47F5-A1D1-7BD3-B62F-C68DB05D3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F670-4C09-43D6-9CB1-C981EC585934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8A2E0-A158-4477-2E1D-F2435FF3A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2E843-19F6-542D-5C72-90A0E92BF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37E7-67BF-44A9-8917-BB15345B789B}" type="slidenum">
              <a:rPr lang="en-GB" smtClean="0"/>
              <a:t>‹#›</a:t>
            </a:fld>
            <a:endParaRPr lang="en-GB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4847929-069C-E91D-B8A0-964FF06DCF95}"/>
              </a:ext>
            </a:extLst>
          </p:cNvPr>
          <p:cNvGrpSpPr/>
          <p:nvPr userDrawn="1"/>
        </p:nvGrpSpPr>
        <p:grpSpPr>
          <a:xfrm>
            <a:off x="330625" y="-83127"/>
            <a:ext cx="11408829" cy="7641985"/>
            <a:chOff x="315731" y="0"/>
            <a:chExt cx="11408829" cy="7641985"/>
          </a:xfrm>
        </p:grpSpPr>
        <p:sp>
          <p:nvSpPr>
            <p:cNvPr id="12" name="Arrow: Bent 11">
              <a:extLst>
                <a:ext uri="{FF2B5EF4-FFF2-40B4-BE49-F238E27FC236}">
                  <a16:creationId xmlns:a16="http://schemas.microsoft.com/office/drawing/2014/main" id="{A07C630B-CF1A-067C-5247-6A3B828A2D03}"/>
                </a:ext>
              </a:extLst>
            </p:cNvPr>
            <p:cNvSpPr/>
            <p:nvPr/>
          </p:nvSpPr>
          <p:spPr>
            <a:xfrm rot="16200000">
              <a:off x="-2295256" y="2610987"/>
              <a:ext cx="6500592" cy="1278617"/>
            </a:xfrm>
            <a:prstGeom prst="bentArrow">
              <a:avLst>
                <a:gd name="adj1" fmla="val 4026"/>
                <a:gd name="adj2" fmla="val 8398"/>
                <a:gd name="adj3" fmla="val 0"/>
                <a:gd name="adj4" fmla="val 43750"/>
              </a:avLst>
            </a:prstGeom>
            <a:solidFill>
              <a:srgbClr val="A1CC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Arrow: Bent 12">
              <a:extLst>
                <a:ext uri="{FF2B5EF4-FFF2-40B4-BE49-F238E27FC236}">
                  <a16:creationId xmlns:a16="http://schemas.microsoft.com/office/drawing/2014/main" id="{3432DB76-5B9B-8C63-8E78-025AEE28B3DA}"/>
                </a:ext>
              </a:extLst>
            </p:cNvPr>
            <p:cNvSpPr/>
            <p:nvPr/>
          </p:nvSpPr>
          <p:spPr>
            <a:xfrm rot="10800000" flipV="1">
              <a:off x="1594349" y="6364823"/>
              <a:ext cx="10130211" cy="1277162"/>
            </a:xfrm>
            <a:prstGeom prst="bentArrow">
              <a:avLst>
                <a:gd name="adj1" fmla="val 4026"/>
                <a:gd name="adj2" fmla="val 8398"/>
                <a:gd name="adj3" fmla="val 0"/>
                <a:gd name="adj4" fmla="val 43750"/>
              </a:avLst>
            </a:prstGeom>
            <a:solidFill>
              <a:srgbClr val="A1CC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2EED2A2-363D-9808-F33A-B0672D128756}"/>
                </a:ext>
              </a:extLst>
            </p:cNvPr>
            <p:cNvSpPr/>
            <p:nvPr/>
          </p:nvSpPr>
          <p:spPr>
            <a:xfrm>
              <a:off x="1114914" y="6229943"/>
              <a:ext cx="479433" cy="493844"/>
            </a:xfrm>
            <a:prstGeom prst="rect">
              <a:avLst/>
            </a:prstGeom>
            <a:gradFill flip="none" rotWithShape="1">
              <a:gsLst>
                <a:gs pos="36000">
                  <a:srgbClr val="B9106F"/>
                </a:gs>
                <a:gs pos="17000">
                  <a:srgbClr val="911F74"/>
                </a:gs>
                <a:gs pos="59000">
                  <a:srgbClr val="F9007F">
                    <a:shade val="67500"/>
                    <a:satMod val="115000"/>
                  </a:srgbClr>
                </a:gs>
                <a:gs pos="100000">
                  <a:srgbClr val="F9007F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354950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6A501-C918-2061-72D6-0B070D8A6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F89A1-D0BF-1520-8739-245231C3E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5A866-BF3E-01A4-F257-736C299FA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F670-4C09-43D6-9CB1-C981EC585934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0AEB7-0044-6675-4BC2-03E55738C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B918C-BDF7-18F8-5344-C7C560ED6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37E7-67BF-44A9-8917-BB15345B789B}" type="slidenum">
              <a:rPr lang="en-GB" smtClean="0"/>
              <a:t>‹#›</a:t>
            </a:fld>
            <a:endParaRPr lang="en-GB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FF275B5-FC03-F31B-B150-291A4E6D274E}"/>
              </a:ext>
            </a:extLst>
          </p:cNvPr>
          <p:cNvGrpSpPr/>
          <p:nvPr userDrawn="1"/>
        </p:nvGrpSpPr>
        <p:grpSpPr>
          <a:xfrm>
            <a:off x="410705" y="-124944"/>
            <a:ext cx="11408769" cy="7664869"/>
            <a:chOff x="462337" y="0"/>
            <a:chExt cx="11357253" cy="7641985"/>
          </a:xfrm>
        </p:grpSpPr>
        <p:sp>
          <p:nvSpPr>
            <p:cNvPr id="20" name="Arrow: Bent 19">
              <a:extLst>
                <a:ext uri="{FF2B5EF4-FFF2-40B4-BE49-F238E27FC236}">
                  <a16:creationId xmlns:a16="http://schemas.microsoft.com/office/drawing/2014/main" id="{675D1E90-3A11-C960-0FBC-4B12356A1B31}"/>
                </a:ext>
              </a:extLst>
            </p:cNvPr>
            <p:cNvSpPr/>
            <p:nvPr/>
          </p:nvSpPr>
          <p:spPr>
            <a:xfrm rot="5400000" flipH="1">
              <a:off x="7929986" y="2610987"/>
              <a:ext cx="6500592" cy="1278617"/>
            </a:xfrm>
            <a:prstGeom prst="bentArrow">
              <a:avLst>
                <a:gd name="adj1" fmla="val 4026"/>
                <a:gd name="adj2" fmla="val 8398"/>
                <a:gd name="adj3" fmla="val 0"/>
                <a:gd name="adj4" fmla="val 43750"/>
              </a:avLst>
            </a:prstGeom>
            <a:solidFill>
              <a:srgbClr val="A1CC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" name="Arrow: Bent 20">
              <a:extLst>
                <a:ext uri="{FF2B5EF4-FFF2-40B4-BE49-F238E27FC236}">
                  <a16:creationId xmlns:a16="http://schemas.microsoft.com/office/drawing/2014/main" id="{87789BC5-5811-93F0-10EB-B4E36340D63F}"/>
                </a:ext>
              </a:extLst>
            </p:cNvPr>
            <p:cNvSpPr/>
            <p:nvPr/>
          </p:nvSpPr>
          <p:spPr>
            <a:xfrm rot="10800000" flipH="1" flipV="1">
              <a:off x="462337" y="6364823"/>
              <a:ext cx="10078636" cy="1277162"/>
            </a:xfrm>
            <a:prstGeom prst="bentArrow">
              <a:avLst>
                <a:gd name="adj1" fmla="val 4026"/>
                <a:gd name="adj2" fmla="val 8398"/>
                <a:gd name="adj3" fmla="val 0"/>
                <a:gd name="adj4" fmla="val 43750"/>
              </a:avLst>
            </a:prstGeom>
            <a:solidFill>
              <a:srgbClr val="A1CC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0C65E3F-F458-2B5D-5918-0961B7B034A4}"/>
                </a:ext>
              </a:extLst>
            </p:cNvPr>
            <p:cNvSpPr/>
            <p:nvPr/>
          </p:nvSpPr>
          <p:spPr>
            <a:xfrm flipH="1">
              <a:off x="10540975" y="6229943"/>
              <a:ext cx="479433" cy="493844"/>
            </a:xfrm>
            <a:prstGeom prst="rect">
              <a:avLst/>
            </a:prstGeom>
            <a:gradFill flip="none" rotWithShape="1">
              <a:gsLst>
                <a:gs pos="36000">
                  <a:srgbClr val="B9106F"/>
                </a:gs>
                <a:gs pos="17000">
                  <a:srgbClr val="911F74"/>
                </a:gs>
                <a:gs pos="59000">
                  <a:srgbClr val="F9007F">
                    <a:shade val="67500"/>
                    <a:satMod val="115000"/>
                  </a:srgbClr>
                </a:gs>
                <a:gs pos="100000">
                  <a:srgbClr val="F9007F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04140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6A501-C918-2061-72D6-0B070D8A6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F89A1-D0BF-1520-8739-245231C3E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5A866-BF3E-01A4-F257-736C299FA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F670-4C09-43D6-9CB1-C981EC585934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0AEB7-0044-6675-4BC2-03E55738C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B918C-BDF7-18F8-5344-C7C560ED6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37E7-67BF-44A9-8917-BB15345B789B}" type="slidenum">
              <a:rPr lang="en-GB" smtClean="0"/>
              <a:t>‹#›</a:t>
            </a:fld>
            <a:endParaRPr lang="en-GB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D483CB0-A020-C01C-AB36-E4223DD8F966}"/>
              </a:ext>
            </a:extLst>
          </p:cNvPr>
          <p:cNvGrpSpPr/>
          <p:nvPr userDrawn="1"/>
        </p:nvGrpSpPr>
        <p:grpSpPr>
          <a:xfrm>
            <a:off x="330625" y="-83127"/>
            <a:ext cx="11408829" cy="7641985"/>
            <a:chOff x="315731" y="0"/>
            <a:chExt cx="11408829" cy="7641985"/>
          </a:xfrm>
        </p:grpSpPr>
        <p:sp>
          <p:nvSpPr>
            <p:cNvPr id="12" name="Arrow: Bent 11">
              <a:extLst>
                <a:ext uri="{FF2B5EF4-FFF2-40B4-BE49-F238E27FC236}">
                  <a16:creationId xmlns:a16="http://schemas.microsoft.com/office/drawing/2014/main" id="{1B850088-96B8-0294-7713-8D8DAC1952DF}"/>
                </a:ext>
              </a:extLst>
            </p:cNvPr>
            <p:cNvSpPr/>
            <p:nvPr/>
          </p:nvSpPr>
          <p:spPr>
            <a:xfrm rot="16200000">
              <a:off x="-2295256" y="2610987"/>
              <a:ext cx="6500592" cy="1278617"/>
            </a:xfrm>
            <a:prstGeom prst="bentArrow">
              <a:avLst>
                <a:gd name="adj1" fmla="val 4026"/>
                <a:gd name="adj2" fmla="val 8398"/>
                <a:gd name="adj3" fmla="val 0"/>
                <a:gd name="adj4" fmla="val 43750"/>
              </a:avLst>
            </a:prstGeom>
            <a:solidFill>
              <a:srgbClr val="A1CC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Arrow: Bent 12">
              <a:extLst>
                <a:ext uri="{FF2B5EF4-FFF2-40B4-BE49-F238E27FC236}">
                  <a16:creationId xmlns:a16="http://schemas.microsoft.com/office/drawing/2014/main" id="{04153985-FF3C-FA73-8170-F9115F5D8B84}"/>
                </a:ext>
              </a:extLst>
            </p:cNvPr>
            <p:cNvSpPr/>
            <p:nvPr/>
          </p:nvSpPr>
          <p:spPr>
            <a:xfrm rot="10800000" flipV="1">
              <a:off x="1594349" y="6364823"/>
              <a:ext cx="10130211" cy="1277162"/>
            </a:xfrm>
            <a:prstGeom prst="bentArrow">
              <a:avLst>
                <a:gd name="adj1" fmla="val 4026"/>
                <a:gd name="adj2" fmla="val 8398"/>
                <a:gd name="adj3" fmla="val 0"/>
                <a:gd name="adj4" fmla="val 43750"/>
              </a:avLst>
            </a:prstGeom>
            <a:solidFill>
              <a:srgbClr val="A1CC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2FF6015-D8B8-16EC-CB6E-DDBB00951C3B}"/>
                </a:ext>
              </a:extLst>
            </p:cNvPr>
            <p:cNvSpPr/>
            <p:nvPr/>
          </p:nvSpPr>
          <p:spPr>
            <a:xfrm>
              <a:off x="1114914" y="6229943"/>
              <a:ext cx="479433" cy="493844"/>
            </a:xfrm>
            <a:prstGeom prst="rect">
              <a:avLst/>
            </a:prstGeom>
            <a:gradFill flip="none" rotWithShape="1">
              <a:gsLst>
                <a:gs pos="36000">
                  <a:srgbClr val="B9106F"/>
                </a:gs>
                <a:gs pos="17000">
                  <a:srgbClr val="911F74"/>
                </a:gs>
                <a:gs pos="59000">
                  <a:srgbClr val="F9007F">
                    <a:shade val="67500"/>
                    <a:satMod val="115000"/>
                  </a:srgbClr>
                </a:gs>
                <a:gs pos="100000">
                  <a:srgbClr val="F9007F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397805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F023B-AF9D-DF43-3C68-E89FC112F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7B91FC-0213-4E06-11C9-DC713CC52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C8003-C9CA-EF51-3F31-4BAD95428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F670-4C09-43D6-9CB1-C981EC585934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1B120-0E77-048A-E4F6-4AF1C5BF2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206FC-8222-858C-F122-B73D11451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37E7-67BF-44A9-8917-BB15345B7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55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E416F-DB99-4778-9D24-19AC58AAB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FE1A8-B573-9A83-6814-7DCEC330FD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C37C6-3A88-20A9-15D4-49E31DE158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BF22F-5B7E-A992-3FD9-5AFD39726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F670-4C09-43D6-9CB1-C981EC585934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BFB225-4D66-7246-7D82-7C1595109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521CB-0715-E0CF-B795-9F93F5359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37E7-67BF-44A9-8917-BB15345B789B}" type="slidenum">
              <a:rPr lang="en-GB" smtClean="0"/>
              <a:t>‹#›</a:t>
            </a:fld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CA544DB-AB2D-10F6-4866-047977DC020B}"/>
              </a:ext>
            </a:extLst>
          </p:cNvPr>
          <p:cNvGrpSpPr/>
          <p:nvPr userDrawn="1"/>
        </p:nvGrpSpPr>
        <p:grpSpPr>
          <a:xfrm>
            <a:off x="410705" y="-124944"/>
            <a:ext cx="11408769" cy="7664869"/>
            <a:chOff x="462337" y="0"/>
            <a:chExt cx="11357253" cy="7641985"/>
          </a:xfrm>
        </p:grpSpPr>
        <p:sp>
          <p:nvSpPr>
            <p:cNvPr id="17" name="Arrow: Bent 16">
              <a:extLst>
                <a:ext uri="{FF2B5EF4-FFF2-40B4-BE49-F238E27FC236}">
                  <a16:creationId xmlns:a16="http://schemas.microsoft.com/office/drawing/2014/main" id="{643E6807-0617-4B57-762B-AEDA81B83F93}"/>
                </a:ext>
              </a:extLst>
            </p:cNvPr>
            <p:cNvSpPr/>
            <p:nvPr/>
          </p:nvSpPr>
          <p:spPr>
            <a:xfrm rot="5400000" flipH="1">
              <a:off x="7929986" y="2610987"/>
              <a:ext cx="6500592" cy="1278617"/>
            </a:xfrm>
            <a:prstGeom prst="bentArrow">
              <a:avLst>
                <a:gd name="adj1" fmla="val 4026"/>
                <a:gd name="adj2" fmla="val 8398"/>
                <a:gd name="adj3" fmla="val 0"/>
                <a:gd name="adj4" fmla="val 43750"/>
              </a:avLst>
            </a:prstGeom>
            <a:solidFill>
              <a:srgbClr val="A1CC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8" name="Arrow: Bent 17">
              <a:extLst>
                <a:ext uri="{FF2B5EF4-FFF2-40B4-BE49-F238E27FC236}">
                  <a16:creationId xmlns:a16="http://schemas.microsoft.com/office/drawing/2014/main" id="{5E1D35C5-E77A-8F18-C69F-08B4205A3EE1}"/>
                </a:ext>
              </a:extLst>
            </p:cNvPr>
            <p:cNvSpPr/>
            <p:nvPr/>
          </p:nvSpPr>
          <p:spPr>
            <a:xfrm rot="10800000" flipH="1" flipV="1">
              <a:off x="462337" y="6364823"/>
              <a:ext cx="10078636" cy="1277162"/>
            </a:xfrm>
            <a:prstGeom prst="bentArrow">
              <a:avLst>
                <a:gd name="adj1" fmla="val 4026"/>
                <a:gd name="adj2" fmla="val 8398"/>
                <a:gd name="adj3" fmla="val 0"/>
                <a:gd name="adj4" fmla="val 43750"/>
              </a:avLst>
            </a:prstGeom>
            <a:solidFill>
              <a:srgbClr val="A1CC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50C5BFD-53FB-2A02-2756-CE61176DA5A7}"/>
                </a:ext>
              </a:extLst>
            </p:cNvPr>
            <p:cNvSpPr/>
            <p:nvPr/>
          </p:nvSpPr>
          <p:spPr>
            <a:xfrm flipH="1">
              <a:off x="10540975" y="6229943"/>
              <a:ext cx="479433" cy="493844"/>
            </a:xfrm>
            <a:prstGeom prst="rect">
              <a:avLst/>
            </a:prstGeom>
            <a:gradFill flip="none" rotWithShape="1">
              <a:gsLst>
                <a:gs pos="36000">
                  <a:srgbClr val="B9106F"/>
                </a:gs>
                <a:gs pos="17000">
                  <a:srgbClr val="911F74"/>
                </a:gs>
                <a:gs pos="59000">
                  <a:srgbClr val="F9007F">
                    <a:shade val="67500"/>
                    <a:satMod val="115000"/>
                  </a:srgbClr>
                </a:gs>
                <a:gs pos="100000">
                  <a:srgbClr val="F9007F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352423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5A3F8-E0C3-E22C-A184-5ECAFD073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78081-61EF-9C30-C097-DA0B77B6D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347650-0771-8724-124D-625DB62617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0CE9D2-B117-8CCA-344E-690B23B645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180EE4-DAD7-AAD0-7B6C-5EABFFDEF7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744505-4FD1-1F08-8A04-DF69DEEA8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F670-4C09-43D6-9CB1-C981EC585934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D308C3-F1CC-E771-7DA3-2A2E91D05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A1B8CA-B266-49E3-FF26-86D65CD2F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37E7-67BF-44A9-8917-BB15345B789B}" type="slidenum">
              <a:rPr lang="en-GB" smtClean="0"/>
              <a:t>‹#›</a:t>
            </a:fld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FCE60BD-977D-007E-6204-A9000F6337A6}"/>
              </a:ext>
            </a:extLst>
          </p:cNvPr>
          <p:cNvGrpSpPr/>
          <p:nvPr userDrawn="1"/>
        </p:nvGrpSpPr>
        <p:grpSpPr>
          <a:xfrm>
            <a:off x="330625" y="-83127"/>
            <a:ext cx="11408829" cy="7641985"/>
            <a:chOff x="315731" y="0"/>
            <a:chExt cx="11408829" cy="7641985"/>
          </a:xfrm>
        </p:grpSpPr>
        <p:sp>
          <p:nvSpPr>
            <p:cNvPr id="11" name="Arrow: Bent 10">
              <a:extLst>
                <a:ext uri="{FF2B5EF4-FFF2-40B4-BE49-F238E27FC236}">
                  <a16:creationId xmlns:a16="http://schemas.microsoft.com/office/drawing/2014/main" id="{094F8932-3416-BD2B-12A3-F59005E40600}"/>
                </a:ext>
              </a:extLst>
            </p:cNvPr>
            <p:cNvSpPr/>
            <p:nvPr/>
          </p:nvSpPr>
          <p:spPr>
            <a:xfrm rot="16200000">
              <a:off x="-2295256" y="2610987"/>
              <a:ext cx="6500592" cy="1278617"/>
            </a:xfrm>
            <a:prstGeom prst="bentArrow">
              <a:avLst>
                <a:gd name="adj1" fmla="val 4026"/>
                <a:gd name="adj2" fmla="val 8398"/>
                <a:gd name="adj3" fmla="val 0"/>
                <a:gd name="adj4" fmla="val 43750"/>
              </a:avLst>
            </a:prstGeom>
            <a:solidFill>
              <a:srgbClr val="A1CC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Arrow: Bent 11">
              <a:extLst>
                <a:ext uri="{FF2B5EF4-FFF2-40B4-BE49-F238E27FC236}">
                  <a16:creationId xmlns:a16="http://schemas.microsoft.com/office/drawing/2014/main" id="{2A4AB606-28F8-BD88-2E0F-86E2A225BDB5}"/>
                </a:ext>
              </a:extLst>
            </p:cNvPr>
            <p:cNvSpPr/>
            <p:nvPr/>
          </p:nvSpPr>
          <p:spPr>
            <a:xfrm rot="10800000" flipV="1">
              <a:off x="1594349" y="6364823"/>
              <a:ext cx="10130211" cy="1277162"/>
            </a:xfrm>
            <a:prstGeom prst="bentArrow">
              <a:avLst>
                <a:gd name="adj1" fmla="val 4026"/>
                <a:gd name="adj2" fmla="val 8398"/>
                <a:gd name="adj3" fmla="val 0"/>
                <a:gd name="adj4" fmla="val 43750"/>
              </a:avLst>
            </a:prstGeom>
            <a:solidFill>
              <a:srgbClr val="A1CC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CC378F5-B49C-B4AC-48C3-B4936FE2CAF2}"/>
                </a:ext>
              </a:extLst>
            </p:cNvPr>
            <p:cNvSpPr/>
            <p:nvPr/>
          </p:nvSpPr>
          <p:spPr>
            <a:xfrm>
              <a:off x="1114914" y="6229943"/>
              <a:ext cx="479433" cy="493844"/>
            </a:xfrm>
            <a:prstGeom prst="rect">
              <a:avLst/>
            </a:prstGeom>
            <a:gradFill flip="none" rotWithShape="1">
              <a:gsLst>
                <a:gs pos="36000">
                  <a:srgbClr val="B9106F"/>
                </a:gs>
                <a:gs pos="17000">
                  <a:srgbClr val="911F74"/>
                </a:gs>
                <a:gs pos="59000">
                  <a:srgbClr val="F9007F">
                    <a:shade val="67500"/>
                    <a:satMod val="115000"/>
                  </a:srgbClr>
                </a:gs>
                <a:gs pos="100000">
                  <a:srgbClr val="F9007F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01826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5C449-BDCB-F219-F488-97BE473CD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A57278-0124-9060-94A9-5AB8282A6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F670-4C09-43D6-9CB1-C981EC585934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10813-8FB9-395A-1170-8882BED73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D87BEC-9548-33B3-2395-2075A3D4D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37E7-67BF-44A9-8917-BB15345B789B}" type="slidenum">
              <a:rPr lang="en-GB" smtClean="0"/>
              <a:t>‹#›</a:t>
            </a:fld>
            <a:endParaRPr lang="en-GB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46B66F7-52EF-8F1C-DFA6-691943623DDC}"/>
              </a:ext>
            </a:extLst>
          </p:cNvPr>
          <p:cNvGrpSpPr/>
          <p:nvPr userDrawn="1"/>
        </p:nvGrpSpPr>
        <p:grpSpPr>
          <a:xfrm>
            <a:off x="410705" y="-124944"/>
            <a:ext cx="11408769" cy="7664869"/>
            <a:chOff x="462337" y="0"/>
            <a:chExt cx="11357253" cy="7641985"/>
          </a:xfrm>
        </p:grpSpPr>
        <p:sp>
          <p:nvSpPr>
            <p:cNvPr id="15" name="Arrow: Bent 14">
              <a:extLst>
                <a:ext uri="{FF2B5EF4-FFF2-40B4-BE49-F238E27FC236}">
                  <a16:creationId xmlns:a16="http://schemas.microsoft.com/office/drawing/2014/main" id="{94848861-ACCC-7418-5E39-4CA04D27B751}"/>
                </a:ext>
              </a:extLst>
            </p:cNvPr>
            <p:cNvSpPr/>
            <p:nvPr/>
          </p:nvSpPr>
          <p:spPr>
            <a:xfrm rot="5400000" flipH="1">
              <a:off x="7929986" y="2610987"/>
              <a:ext cx="6500592" cy="1278617"/>
            </a:xfrm>
            <a:prstGeom prst="bentArrow">
              <a:avLst>
                <a:gd name="adj1" fmla="val 4026"/>
                <a:gd name="adj2" fmla="val 8398"/>
                <a:gd name="adj3" fmla="val 0"/>
                <a:gd name="adj4" fmla="val 43750"/>
              </a:avLst>
            </a:prstGeom>
            <a:solidFill>
              <a:srgbClr val="A1CC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" name="Arrow: Bent 15">
              <a:extLst>
                <a:ext uri="{FF2B5EF4-FFF2-40B4-BE49-F238E27FC236}">
                  <a16:creationId xmlns:a16="http://schemas.microsoft.com/office/drawing/2014/main" id="{E0BE02B7-6573-7725-689D-86F1D1DE9623}"/>
                </a:ext>
              </a:extLst>
            </p:cNvPr>
            <p:cNvSpPr/>
            <p:nvPr/>
          </p:nvSpPr>
          <p:spPr>
            <a:xfrm rot="10800000" flipH="1" flipV="1">
              <a:off x="462337" y="6364823"/>
              <a:ext cx="10078636" cy="1277162"/>
            </a:xfrm>
            <a:prstGeom prst="bentArrow">
              <a:avLst>
                <a:gd name="adj1" fmla="val 4026"/>
                <a:gd name="adj2" fmla="val 8398"/>
                <a:gd name="adj3" fmla="val 0"/>
                <a:gd name="adj4" fmla="val 43750"/>
              </a:avLst>
            </a:prstGeom>
            <a:solidFill>
              <a:srgbClr val="A1CC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434F9B3-F01E-5302-6357-41AF1605FD39}"/>
                </a:ext>
              </a:extLst>
            </p:cNvPr>
            <p:cNvSpPr/>
            <p:nvPr/>
          </p:nvSpPr>
          <p:spPr>
            <a:xfrm flipH="1">
              <a:off x="10540975" y="6229943"/>
              <a:ext cx="479433" cy="493844"/>
            </a:xfrm>
            <a:prstGeom prst="rect">
              <a:avLst/>
            </a:prstGeom>
            <a:gradFill flip="none" rotWithShape="1">
              <a:gsLst>
                <a:gs pos="36000">
                  <a:srgbClr val="B9106F"/>
                </a:gs>
                <a:gs pos="17000">
                  <a:srgbClr val="911F74"/>
                </a:gs>
                <a:gs pos="59000">
                  <a:srgbClr val="F9007F">
                    <a:shade val="67500"/>
                    <a:satMod val="115000"/>
                  </a:srgbClr>
                </a:gs>
                <a:gs pos="100000">
                  <a:srgbClr val="F9007F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89593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5C449-BDCB-F219-F488-97BE473CD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A57278-0124-9060-94A9-5AB8282A6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F670-4C09-43D6-9CB1-C981EC585934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10813-8FB9-395A-1170-8882BED73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D87BEC-9548-33B3-2395-2075A3D4D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37E7-67BF-44A9-8917-BB15345B789B}" type="slidenum">
              <a:rPr lang="en-GB" smtClean="0"/>
              <a:t>‹#›</a:t>
            </a:fld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2B01CE1-9713-96B9-2BB3-ACFC9726C583}"/>
              </a:ext>
            </a:extLst>
          </p:cNvPr>
          <p:cNvGrpSpPr/>
          <p:nvPr userDrawn="1"/>
        </p:nvGrpSpPr>
        <p:grpSpPr>
          <a:xfrm>
            <a:off x="330625" y="-83127"/>
            <a:ext cx="11408829" cy="7641985"/>
            <a:chOff x="315731" y="0"/>
            <a:chExt cx="11408829" cy="7641985"/>
          </a:xfrm>
        </p:grpSpPr>
        <p:sp>
          <p:nvSpPr>
            <p:cNvPr id="11" name="Arrow: Bent 10">
              <a:extLst>
                <a:ext uri="{FF2B5EF4-FFF2-40B4-BE49-F238E27FC236}">
                  <a16:creationId xmlns:a16="http://schemas.microsoft.com/office/drawing/2014/main" id="{5F22781E-4EB5-4E1A-0151-FC4DE69CE6AB}"/>
                </a:ext>
              </a:extLst>
            </p:cNvPr>
            <p:cNvSpPr/>
            <p:nvPr/>
          </p:nvSpPr>
          <p:spPr>
            <a:xfrm rot="16200000">
              <a:off x="-2295256" y="2610987"/>
              <a:ext cx="6500592" cy="1278617"/>
            </a:xfrm>
            <a:prstGeom prst="bentArrow">
              <a:avLst>
                <a:gd name="adj1" fmla="val 4026"/>
                <a:gd name="adj2" fmla="val 8398"/>
                <a:gd name="adj3" fmla="val 0"/>
                <a:gd name="adj4" fmla="val 43750"/>
              </a:avLst>
            </a:prstGeom>
            <a:solidFill>
              <a:srgbClr val="A1CC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Arrow: Bent 11">
              <a:extLst>
                <a:ext uri="{FF2B5EF4-FFF2-40B4-BE49-F238E27FC236}">
                  <a16:creationId xmlns:a16="http://schemas.microsoft.com/office/drawing/2014/main" id="{3F35EF18-E7BC-8941-11E2-1D520BFDDF7C}"/>
                </a:ext>
              </a:extLst>
            </p:cNvPr>
            <p:cNvSpPr/>
            <p:nvPr/>
          </p:nvSpPr>
          <p:spPr>
            <a:xfrm rot="10800000" flipV="1">
              <a:off x="1594349" y="6364823"/>
              <a:ext cx="10130211" cy="1277162"/>
            </a:xfrm>
            <a:prstGeom prst="bentArrow">
              <a:avLst>
                <a:gd name="adj1" fmla="val 4026"/>
                <a:gd name="adj2" fmla="val 8398"/>
                <a:gd name="adj3" fmla="val 0"/>
                <a:gd name="adj4" fmla="val 43750"/>
              </a:avLst>
            </a:prstGeom>
            <a:solidFill>
              <a:srgbClr val="A1CC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B202FAA-26FD-E1DC-40D0-8B600AD7F480}"/>
                </a:ext>
              </a:extLst>
            </p:cNvPr>
            <p:cNvSpPr/>
            <p:nvPr/>
          </p:nvSpPr>
          <p:spPr>
            <a:xfrm>
              <a:off x="1114914" y="6229943"/>
              <a:ext cx="479433" cy="493844"/>
            </a:xfrm>
            <a:prstGeom prst="rect">
              <a:avLst/>
            </a:prstGeom>
            <a:gradFill flip="none" rotWithShape="1">
              <a:gsLst>
                <a:gs pos="36000">
                  <a:srgbClr val="B9106F"/>
                </a:gs>
                <a:gs pos="17000">
                  <a:srgbClr val="911F74"/>
                </a:gs>
                <a:gs pos="59000">
                  <a:srgbClr val="F9007F">
                    <a:shade val="67500"/>
                    <a:satMod val="115000"/>
                  </a:srgbClr>
                </a:gs>
                <a:gs pos="100000">
                  <a:srgbClr val="F9007F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764046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7ADA14-5CF3-8354-2D60-E9729D138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351D6D-99B8-18B1-E0E9-A500A28A3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44E60-673B-03B5-7F62-7AE079CBD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99F670-4C09-43D6-9CB1-C981EC585934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E6694-E761-F6BB-1C62-BFAF38D17C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E0212E-3123-2E84-BE4C-526BDE8A8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CF37E7-67BF-44A9-8917-BB15345B7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924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62" r:id="rId3"/>
    <p:sldLayoutId id="2147483672" r:id="rId4"/>
    <p:sldLayoutId id="2147483663" r:id="rId5"/>
    <p:sldLayoutId id="2147483664" r:id="rId6"/>
    <p:sldLayoutId id="2147483665" r:id="rId7"/>
    <p:sldLayoutId id="2147483666" r:id="rId8"/>
    <p:sldLayoutId id="2147483673" r:id="rId9"/>
    <p:sldLayoutId id="2147483674" r:id="rId10"/>
    <p:sldLayoutId id="2147483667" r:id="rId11"/>
    <p:sldLayoutId id="2147483676" r:id="rId12"/>
    <p:sldLayoutId id="2147483668" r:id="rId13"/>
    <p:sldLayoutId id="214748366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384029F-8D87-215E-F963-99C8F25A0E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l"/>
            <a:r>
              <a:rPr lang="en-GB" dirty="0"/>
              <a:t>LogLocker for Microsoft Sentinel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7496CFD-8E90-13D1-E19C-6273B15459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GB" dirty="0"/>
              <a:t>Presenter</a:t>
            </a:r>
          </a:p>
          <a:p>
            <a:pPr algn="l"/>
            <a:r>
              <a:rPr lang="en-GB" dirty="0"/>
              <a:t>Organisation</a:t>
            </a:r>
          </a:p>
        </p:txBody>
      </p:sp>
    </p:spTree>
    <p:extLst>
      <p:ext uri="{BB962C8B-B14F-4D97-AF65-F5344CB8AC3E}">
        <p14:creationId xmlns:p14="http://schemas.microsoft.com/office/powerpoint/2010/main" val="4080377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83625-84A9-A65B-B480-6B5B19980BD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80501" y="847248"/>
            <a:ext cx="10515600" cy="1325562"/>
          </a:xfrm>
        </p:spPr>
        <p:txBody>
          <a:bodyPr/>
          <a:lstStyle/>
          <a:p>
            <a:r>
              <a:rPr lang="en-GB" dirty="0"/>
              <a:t>The Customer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9A195-597B-35A0-5241-57750204B0A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80501" y="2080104"/>
            <a:ext cx="10515600" cy="33464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High cost of retaining logs long term – infrastructure and support</a:t>
            </a:r>
          </a:p>
          <a:p>
            <a:pPr>
              <a:lnSpc>
                <a:spcPct val="150000"/>
              </a:lnSpc>
            </a:pPr>
            <a:r>
              <a:rPr lang="en-GB" dirty="0"/>
              <a:t>Increased volumes of log data being generated</a:t>
            </a:r>
          </a:p>
          <a:p>
            <a:pPr>
              <a:lnSpc>
                <a:spcPct val="150000"/>
              </a:lnSpc>
            </a:pPr>
            <a:r>
              <a:rPr lang="en-GB" dirty="0"/>
              <a:t>Increased compliance and regulation driving log retention</a:t>
            </a:r>
          </a:p>
          <a:p>
            <a:pPr>
              <a:lnSpc>
                <a:spcPct val="150000"/>
              </a:lnSpc>
            </a:pPr>
            <a:r>
              <a:rPr lang="en-GB" dirty="0"/>
              <a:t>Lack of filtering and selection functions to reduce logs retained</a:t>
            </a:r>
          </a:p>
          <a:p>
            <a:pPr>
              <a:lnSpc>
                <a:spcPct val="150000"/>
              </a:lnSpc>
            </a:pPr>
            <a:r>
              <a:rPr lang="en-GB" dirty="0"/>
              <a:t>Ensuring log preservation is legally defensible and admissible</a:t>
            </a:r>
          </a:p>
        </p:txBody>
      </p:sp>
    </p:spTree>
    <p:extLst>
      <p:ext uri="{BB962C8B-B14F-4D97-AF65-F5344CB8AC3E}">
        <p14:creationId xmlns:p14="http://schemas.microsoft.com/office/powerpoint/2010/main" val="67784218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334E4-41D6-BEC6-E5D6-8D79C84B3C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69484" y="880584"/>
            <a:ext cx="10515600" cy="1325562"/>
          </a:xfrm>
        </p:spPr>
        <p:txBody>
          <a:bodyPr/>
          <a:lstStyle/>
          <a:p>
            <a:r>
              <a:rPr lang="en-GB" dirty="0"/>
              <a:t>How LogLocker Solves the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ACC7C-EEC6-E7C1-BB54-BE327A77CA4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69484" y="2037241"/>
            <a:ext cx="10515600" cy="394017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600" dirty="0"/>
              <a:t>Reduce cost and complexity of the native log archive options</a:t>
            </a:r>
          </a:p>
          <a:p>
            <a:pPr>
              <a:lnSpc>
                <a:spcPct val="150000"/>
              </a:lnSpc>
            </a:pPr>
            <a:r>
              <a:rPr lang="en-GB" sz="2600" dirty="0"/>
              <a:t>Regain control and be positioned to managed growing log volumes</a:t>
            </a:r>
          </a:p>
          <a:p>
            <a:pPr>
              <a:lnSpc>
                <a:spcPct val="150000"/>
              </a:lnSpc>
            </a:pPr>
            <a:r>
              <a:rPr lang="en-GB" sz="2600" dirty="0"/>
              <a:t>Enforce data governance and preservation</a:t>
            </a:r>
          </a:p>
          <a:p>
            <a:pPr>
              <a:lnSpc>
                <a:spcPct val="150000"/>
              </a:lnSpc>
            </a:pPr>
            <a:r>
              <a:rPr lang="en-GB" sz="2600" dirty="0"/>
              <a:t>Filter and select high value logs with ease</a:t>
            </a:r>
          </a:p>
          <a:p>
            <a:pPr>
              <a:lnSpc>
                <a:spcPct val="150000"/>
              </a:lnSpc>
            </a:pPr>
            <a:r>
              <a:rPr lang="en-GB" sz="2600" dirty="0"/>
              <a:t>Guarantee log authenticity for legal defence</a:t>
            </a:r>
          </a:p>
        </p:txBody>
      </p:sp>
    </p:spTree>
    <p:extLst>
      <p:ext uri="{BB962C8B-B14F-4D97-AF65-F5344CB8AC3E}">
        <p14:creationId xmlns:p14="http://schemas.microsoft.com/office/powerpoint/2010/main" val="409291711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095A4-66D3-ED90-7C6D-130D87F4E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355" y="882918"/>
            <a:ext cx="10515600" cy="1325563"/>
          </a:xfrm>
        </p:spPr>
        <p:txBody>
          <a:bodyPr/>
          <a:lstStyle/>
          <a:p>
            <a:r>
              <a:rPr lang="en-GB" dirty="0"/>
              <a:t>LogLocker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C9928-9687-CF69-446F-22FE04561AC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93355" y="2000058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600" dirty="0"/>
              <a:t>Simplify Data – Azure native and installed into customer’s subscription</a:t>
            </a:r>
          </a:p>
          <a:p>
            <a:pPr>
              <a:lnSpc>
                <a:spcPct val="150000"/>
              </a:lnSpc>
            </a:pPr>
            <a:r>
              <a:rPr lang="en-GB" sz="2600" dirty="0"/>
              <a:t>Control Data – Sentinel integration for scale and extensibility</a:t>
            </a:r>
          </a:p>
          <a:p>
            <a:pPr>
              <a:lnSpc>
                <a:spcPct val="150000"/>
              </a:lnSpc>
            </a:pPr>
            <a:r>
              <a:rPr lang="en-GB" sz="2600" dirty="0"/>
              <a:t>Preserve Data - Private blockchain for tamper proof data governance</a:t>
            </a:r>
          </a:p>
          <a:p>
            <a:pPr>
              <a:lnSpc>
                <a:spcPct val="150000"/>
              </a:lnSpc>
            </a:pPr>
            <a:r>
              <a:rPr lang="en-GB" sz="2600" dirty="0"/>
              <a:t>Minimise Data - KQL collection for highly configurable log filtering</a:t>
            </a:r>
          </a:p>
          <a:p>
            <a:pPr>
              <a:lnSpc>
                <a:spcPct val="150000"/>
              </a:lnSpc>
            </a:pPr>
            <a:r>
              <a:rPr lang="en-GB" sz="2600"/>
              <a:t>Trust Data – </a:t>
            </a:r>
            <a:r>
              <a:rPr lang="en-GB" sz="2600" dirty="0"/>
              <a:t>Sharing of defensible and authentic log data for litigation</a:t>
            </a:r>
          </a:p>
          <a:p>
            <a:pPr>
              <a:lnSpc>
                <a:spcPct val="150000"/>
              </a:lnSpc>
            </a:pPr>
            <a:endParaRPr lang="en-GB" dirty="0"/>
          </a:p>
          <a:p>
            <a:pPr>
              <a:lnSpc>
                <a:spcPct val="15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576013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693369-0FFD-96EC-F2BC-97FED441A4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D120D-1723-F1DD-43D7-5CC902623E4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42768" y="416064"/>
            <a:ext cx="5035550" cy="1325563"/>
          </a:xfrm>
        </p:spPr>
        <p:txBody>
          <a:bodyPr/>
          <a:lstStyle/>
          <a:p>
            <a:pPr algn="ctr"/>
            <a:r>
              <a:rPr lang="en-GB" dirty="0"/>
              <a:t>Pricing &amp; Plans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41A3127E-7D65-AC56-7428-837D2AE5B8E9}"/>
              </a:ext>
            </a:extLst>
          </p:cNvPr>
          <p:cNvSpPr txBox="1">
            <a:spLocks/>
          </p:cNvSpPr>
          <p:nvPr/>
        </p:nvSpPr>
        <p:spPr>
          <a:xfrm>
            <a:off x="1900047" y="5918954"/>
            <a:ext cx="7201503" cy="3939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000" kern="1200" cap="all" spc="15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bg1"/>
                </a:solidFill>
                <a:latin typeface="Aptos" panose="020B0004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bg1"/>
                </a:solidFill>
                <a:latin typeface="Aptos" panose="020B0004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Aptos" panose="020B0004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Aptos" panose="020B0004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800" dirty="0"/>
              <a:t>*Multiple Sentinel Tenants are supported and require additional chargeable sentinel connectors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800" dirty="0"/>
              <a:t>**Elastic search requires a valid license subscription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800" dirty="0"/>
              <a:t>***Public blockchain extension chargeable at $1250 per node per month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800" dirty="0"/>
              <a:t>Charges based on a 1-year term – multi year discounted terms available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E077B35-5AEC-2440-6384-AB7234A8434E}"/>
              </a:ext>
            </a:extLst>
          </p:cNvPr>
          <p:cNvGrpSpPr/>
          <p:nvPr/>
        </p:nvGrpSpPr>
        <p:grpSpPr>
          <a:xfrm>
            <a:off x="7852423" y="735155"/>
            <a:ext cx="2645228" cy="5035503"/>
            <a:chOff x="8032031" y="1476580"/>
            <a:chExt cx="2645228" cy="524489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8E31C3B-77E5-D8E3-34EB-B4D074508A5C}"/>
                </a:ext>
              </a:extLst>
            </p:cNvPr>
            <p:cNvSpPr/>
            <p:nvPr/>
          </p:nvSpPr>
          <p:spPr>
            <a:xfrm>
              <a:off x="8032031" y="1476580"/>
              <a:ext cx="2645228" cy="524489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 Placeholder 5">
              <a:extLst>
                <a:ext uri="{FF2B5EF4-FFF2-40B4-BE49-F238E27FC236}">
                  <a16:creationId xmlns:a16="http://schemas.microsoft.com/office/drawing/2014/main" id="{BF3EF74A-97D9-C3B7-BC02-778BA25FAF00}"/>
                </a:ext>
              </a:extLst>
            </p:cNvPr>
            <p:cNvSpPr txBox="1">
              <a:spLocks/>
            </p:cNvSpPr>
            <p:nvPr/>
          </p:nvSpPr>
          <p:spPr>
            <a:xfrm>
              <a:off x="8199716" y="2239031"/>
              <a:ext cx="2309857" cy="841381"/>
            </a:xfrm>
            <a:prstGeom prst="rect">
              <a:avLst/>
            </a:prstGeom>
            <a:solidFill>
              <a:schemeClr val="tx2"/>
            </a:solidFill>
          </p:spPr>
          <p:txBody>
            <a:bodyPr vert="horz" lIns="91440" tIns="45720" rIns="91440" bIns="4572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lang="en-US" sz="2000" kern="1200" cap="all" spc="150" baseline="0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2400" b="1" dirty="0"/>
                <a:t>From $8350</a:t>
              </a:r>
            </a:p>
            <a:p>
              <a:pPr algn="ctr"/>
              <a:r>
                <a:rPr lang="en-GB" sz="1000" dirty="0"/>
                <a:t>Per Month</a:t>
              </a:r>
            </a:p>
          </p:txBody>
        </p:sp>
        <p:sp>
          <p:nvSpPr>
            <p:cNvPr id="10" name="Text Placeholder 5">
              <a:extLst>
                <a:ext uri="{FF2B5EF4-FFF2-40B4-BE49-F238E27FC236}">
                  <a16:creationId xmlns:a16="http://schemas.microsoft.com/office/drawing/2014/main" id="{A90D3A1B-F4C1-CE2A-314C-CCFFE2090827}"/>
                </a:ext>
              </a:extLst>
            </p:cNvPr>
            <p:cNvSpPr txBox="1">
              <a:spLocks/>
            </p:cNvSpPr>
            <p:nvPr/>
          </p:nvSpPr>
          <p:spPr>
            <a:xfrm>
              <a:off x="8199716" y="3168385"/>
              <a:ext cx="2309857" cy="3229249"/>
            </a:xfrm>
            <a:prstGeom prst="rect">
              <a:avLst/>
            </a:prstGeom>
            <a:solidFill>
              <a:schemeClr val="tx2"/>
            </a:solidFill>
          </p:spPr>
          <p:txBody>
            <a:bodyPr vert="horz" lIns="91440" tIns="45720" rIns="91440" bIns="45720" rtlCol="0" anchor="t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lang="en-US" sz="2000" kern="1200" cap="all" spc="150" baseline="0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dirty="0"/>
                <a:t>*Single Tenant</a:t>
              </a:r>
            </a:p>
            <a:p>
              <a:pPr algn="ctr"/>
              <a:r>
                <a:rPr lang="en-GB" sz="1000" dirty="0"/>
                <a:t>Sentinel connector</a:t>
              </a:r>
            </a:p>
            <a:p>
              <a:pPr algn="ctr"/>
              <a:r>
                <a:rPr lang="en-GB" sz="1000" dirty="0"/>
                <a:t>Private Blockchain</a:t>
              </a:r>
            </a:p>
            <a:p>
              <a:pPr algn="ctr"/>
              <a:r>
                <a:rPr lang="en-GB" sz="1000" dirty="0"/>
                <a:t>On-chain Storage</a:t>
              </a:r>
            </a:p>
            <a:p>
              <a:pPr algn="ctr"/>
              <a:r>
                <a:rPr lang="en-GB" sz="1000" dirty="0"/>
                <a:t>**Elastic search</a:t>
              </a:r>
            </a:p>
            <a:p>
              <a:pPr algn="ctr"/>
              <a:r>
                <a:rPr lang="en-GB" sz="1000" dirty="0"/>
                <a:t>Azure off-chain storage</a:t>
              </a:r>
            </a:p>
            <a:p>
              <a:pPr algn="ctr"/>
              <a:r>
                <a:rPr lang="en-GB" sz="1000" dirty="0"/>
                <a:t>ADX Search</a:t>
              </a:r>
            </a:p>
            <a:p>
              <a:pPr algn="ctr"/>
              <a:r>
                <a:rPr lang="en-GB" sz="1000" dirty="0"/>
                <a:t>***Public blockchain options</a:t>
              </a:r>
            </a:p>
            <a:p>
              <a:pPr algn="ctr"/>
              <a:r>
                <a:rPr lang="en-GB" sz="1000" dirty="0"/>
                <a:t>AWS &amp; GCP Off-chain storage options</a:t>
              </a:r>
            </a:p>
            <a:p>
              <a:pPr algn="ctr"/>
              <a:r>
                <a:rPr lang="en-GB" sz="1000" dirty="0"/>
                <a:t>API Access</a:t>
              </a:r>
            </a:p>
            <a:p>
              <a:pPr algn="ctr"/>
              <a:r>
                <a:rPr lang="en-GB" sz="1000" dirty="0"/>
                <a:t>3</a:t>
              </a:r>
              <a:r>
                <a:rPr lang="en-GB" sz="1000" baseline="30000" dirty="0"/>
                <a:t>rd</a:t>
              </a:r>
              <a:r>
                <a:rPr lang="en-GB" sz="1000" dirty="0"/>
                <a:t> Party permissioned data sharing</a:t>
              </a:r>
            </a:p>
          </p:txBody>
        </p:sp>
        <p:sp>
          <p:nvSpPr>
            <p:cNvPr id="11" name="Text Placeholder 9">
              <a:extLst>
                <a:ext uri="{FF2B5EF4-FFF2-40B4-BE49-F238E27FC236}">
                  <a16:creationId xmlns:a16="http://schemas.microsoft.com/office/drawing/2014/main" id="{D1DDD65B-F67E-0743-DB57-FEF10D3EA1B9}"/>
                </a:ext>
              </a:extLst>
            </p:cNvPr>
            <p:cNvSpPr txBox="1">
              <a:spLocks/>
            </p:cNvSpPr>
            <p:nvPr/>
          </p:nvSpPr>
          <p:spPr>
            <a:xfrm>
              <a:off x="8199716" y="1584536"/>
              <a:ext cx="2309857" cy="748496"/>
            </a:xfrm>
            <a:prstGeom prst="rect">
              <a:avLst/>
            </a:prstGeom>
            <a:solidFill>
              <a:schemeClr val="tx2"/>
            </a:solidFill>
          </p:spPr>
          <p:txBody>
            <a:bodyPr vert="horz" lIns="91440" tIns="45720" rIns="91440" bIns="4572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lang="en-US" sz="2000" kern="1200" cap="all" spc="150" baseline="0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GB" dirty="0"/>
                <a:t>LogLocker premium 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C3DA85E-90E3-0391-29DA-3F11AC4B87DE}"/>
              </a:ext>
            </a:extLst>
          </p:cNvPr>
          <p:cNvGrpSpPr/>
          <p:nvPr/>
        </p:nvGrpSpPr>
        <p:grpSpPr>
          <a:xfrm>
            <a:off x="1900047" y="2541003"/>
            <a:ext cx="2645228" cy="3229655"/>
            <a:chOff x="1511663" y="1476580"/>
            <a:chExt cx="2645228" cy="322965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66AE83F-4DDA-867E-2307-7A1236D55C08}"/>
                </a:ext>
              </a:extLst>
            </p:cNvPr>
            <p:cNvSpPr/>
            <p:nvPr/>
          </p:nvSpPr>
          <p:spPr>
            <a:xfrm>
              <a:off x="1511663" y="1476580"/>
              <a:ext cx="2645228" cy="322965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 Placeholder 5">
              <a:extLst>
                <a:ext uri="{FF2B5EF4-FFF2-40B4-BE49-F238E27FC236}">
                  <a16:creationId xmlns:a16="http://schemas.microsoft.com/office/drawing/2014/main" id="{707FBA36-C5A7-FBBE-154C-2AEC84AC9DE7}"/>
                </a:ext>
              </a:extLst>
            </p:cNvPr>
            <p:cNvSpPr txBox="1">
              <a:spLocks/>
            </p:cNvSpPr>
            <p:nvPr/>
          </p:nvSpPr>
          <p:spPr>
            <a:xfrm>
              <a:off x="1679348" y="2300492"/>
              <a:ext cx="2309857" cy="683416"/>
            </a:xfrm>
            <a:prstGeom prst="rect">
              <a:avLst/>
            </a:prstGeom>
            <a:solidFill>
              <a:schemeClr val="tx2"/>
            </a:solidFill>
          </p:spPr>
          <p:txBody>
            <a:bodyPr vert="horz" lIns="91440" tIns="45720" rIns="91440" bIns="4572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lang="en-US" sz="2000" kern="1200" cap="all" spc="150" baseline="0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2400" b="1" dirty="0"/>
                <a:t>From $2850</a:t>
              </a:r>
            </a:p>
            <a:p>
              <a:pPr algn="ctr"/>
              <a:r>
                <a:rPr lang="en-GB" sz="1000" dirty="0"/>
                <a:t>Per Month</a:t>
              </a:r>
            </a:p>
          </p:txBody>
        </p:sp>
        <p:sp>
          <p:nvSpPr>
            <p:cNvPr id="15" name="Text Placeholder 5">
              <a:extLst>
                <a:ext uri="{FF2B5EF4-FFF2-40B4-BE49-F238E27FC236}">
                  <a16:creationId xmlns:a16="http://schemas.microsoft.com/office/drawing/2014/main" id="{FA1BADFE-B734-C39E-35A1-5D655096A6BE}"/>
                </a:ext>
              </a:extLst>
            </p:cNvPr>
            <p:cNvSpPr txBox="1">
              <a:spLocks/>
            </p:cNvSpPr>
            <p:nvPr/>
          </p:nvSpPr>
          <p:spPr>
            <a:xfrm>
              <a:off x="1679348" y="3137590"/>
              <a:ext cx="2309857" cy="1318542"/>
            </a:xfrm>
            <a:prstGeom prst="rect">
              <a:avLst/>
            </a:prstGeom>
            <a:solidFill>
              <a:schemeClr val="tx2"/>
            </a:solidFill>
          </p:spPr>
          <p:txBody>
            <a:bodyPr vert="horz" lIns="91440" tIns="45720" rIns="91440" bIns="45720" rtlCol="0" anchor="t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lang="en-US" sz="2000" kern="1200" cap="all" spc="150" baseline="0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dirty="0"/>
                <a:t>*Single Tenant</a:t>
              </a:r>
            </a:p>
            <a:p>
              <a:pPr algn="ctr"/>
              <a:r>
                <a:rPr lang="en-GB" sz="1000" dirty="0"/>
                <a:t>Sentinel connector</a:t>
              </a:r>
            </a:p>
            <a:p>
              <a:pPr algn="ctr"/>
              <a:r>
                <a:rPr lang="en-GB" sz="1000" dirty="0"/>
                <a:t>Private blockchain</a:t>
              </a:r>
            </a:p>
            <a:p>
              <a:pPr algn="ctr"/>
              <a:r>
                <a:rPr lang="en-GB" sz="1000" dirty="0"/>
                <a:t>On-chain storage</a:t>
              </a:r>
            </a:p>
            <a:p>
              <a:pPr algn="ctr"/>
              <a:r>
                <a:rPr lang="en-GB" sz="1000" dirty="0"/>
                <a:t>**Elastic search</a:t>
              </a:r>
            </a:p>
          </p:txBody>
        </p:sp>
        <p:sp>
          <p:nvSpPr>
            <p:cNvPr id="16" name="Text Placeholder 9">
              <a:extLst>
                <a:ext uri="{FF2B5EF4-FFF2-40B4-BE49-F238E27FC236}">
                  <a16:creationId xmlns:a16="http://schemas.microsoft.com/office/drawing/2014/main" id="{5A92C8BA-EEAE-F8C9-5F69-C37EAE0F2319}"/>
                </a:ext>
              </a:extLst>
            </p:cNvPr>
            <p:cNvSpPr txBox="1">
              <a:spLocks/>
            </p:cNvSpPr>
            <p:nvPr/>
          </p:nvSpPr>
          <p:spPr>
            <a:xfrm>
              <a:off x="1679348" y="1584536"/>
              <a:ext cx="2309857" cy="748496"/>
            </a:xfrm>
            <a:prstGeom prst="rect">
              <a:avLst/>
            </a:prstGeom>
            <a:solidFill>
              <a:schemeClr val="tx2"/>
            </a:solidFill>
          </p:spPr>
          <p:txBody>
            <a:bodyPr vert="horz" lIns="91440" tIns="45720" rIns="91440" bIns="4572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lang="en-US" sz="2000" kern="1200" cap="all" spc="150" baseline="0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GB" dirty="0"/>
                <a:t>LogLocker business 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EF55356-670A-2134-9B02-961C7593AC60}"/>
              </a:ext>
            </a:extLst>
          </p:cNvPr>
          <p:cNvGrpSpPr/>
          <p:nvPr/>
        </p:nvGrpSpPr>
        <p:grpSpPr>
          <a:xfrm>
            <a:off x="4876235" y="2048069"/>
            <a:ext cx="2645228" cy="3722589"/>
            <a:chOff x="4773386" y="1476580"/>
            <a:chExt cx="2645228" cy="3796884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7C793FB-FE9C-EC14-31F4-3B552524B746}"/>
                </a:ext>
              </a:extLst>
            </p:cNvPr>
            <p:cNvSpPr/>
            <p:nvPr/>
          </p:nvSpPr>
          <p:spPr>
            <a:xfrm>
              <a:off x="4773386" y="1476580"/>
              <a:ext cx="2645228" cy="379688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 Placeholder 5">
              <a:extLst>
                <a:ext uri="{FF2B5EF4-FFF2-40B4-BE49-F238E27FC236}">
                  <a16:creationId xmlns:a16="http://schemas.microsoft.com/office/drawing/2014/main" id="{A91CD4FA-6CEE-4E3D-33E4-BF3A6E12280E}"/>
                </a:ext>
              </a:extLst>
            </p:cNvPr>
            <p:cNvSpPr txBox="1">
              <a:spLocks/>
            </p:cNvSpPr>
            <p:nvPr/>
          </p:nvSpPr>
          <p:spPr>
            <a:xfrm>
              <a:off x="4941071" y="2300492"/>
              <a:ext cx="2309857" cy="683416"/>
            </a:xfrm>
            <a:prstGeom prst="rect">
              <a:avLst/>
            </a:prstGeom>
            <a:solidFill>
              <a:schemeClr val="tx2"/>
            </a:solidFill>
          </p:spPr>
          <p:txBody>
            <a:bodyPr vert="horz" lIns="91440" tIns="45720" rIns="91440" bIns="4572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lang="en-US" sz="2000" kern="1200" cap="all" spc="150" baseline="0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2400" b="1" dirty="0"/>
                <a:t>From $5200</a:t>
              </a:r>
            </a:p>
            <a:p>
              <a:pPr algn="ctr"/>
              <a:r>
                <a:rPr lang="en-GB" sz="1000" dirty="0"/>
                <a:t>Per Month</a:t>
              </a:r>
            </a:p>
          </p:txBody>
        </p:sp>
        <p:sp>
          <p:nvSpPr>
            <p:cNvPr id="24" name="Text Placeholder 5">
              <a:extLst>
                <a:ext uri="{FF2B5EF4-FFF2-40B4-BE49-F238E27FC236}">
                  <a16:creationId xmlns:a16="http://schemas.microsoft.com/office/drawing/2014/main" id="{0978F500-8596-3D25-23B0-05DB25C87B79}"/>
                </a:ext>
              </a:extLst>
            </p:cNvPr>
            <p:cNvSpPr txBox="1">
              <a:spLocks/>
            </p:cNvSpPr>
            <p:nvPr/>
          </p:nvSpPr>
          <p:spPr>
            <a:xfrm>
              <a:off x="4939532" y="3169740"/>
              <a:ext cx="2309857" cy="1877595"/>
            </a:xfrm>
            <a:prstGeom prst="rect">
              <a:avLst/>
            </a:prstGeom>
            <a:solidFill>
              <a:schemeClr val="tx2"/>
            </a:solidFill>
          </p:spPr>
          <p:txBody>
            <a:bodyPr vert="horz" lIns="91440" tIns="45720" rIns="91440" bIns="45720" rtlCol="0" anchor="t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lang="en-US" sz="2000" kern="1200" cap="all" spc="150" baseline="0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000" dirty="0"/>
                <a:t>*Single Tenant</a:t>
              </a:r>
            </a:p>
            <a:p>
              <a:pPr algn="ctr"/>
              <a:r>
                <a:rPr lang="en-GB" sz="1000" dirty="0"/>
                <a:t>Sentinel connector</a:t>
              </a:r>
            </a:p>
            <a:p>
              <a:pPr algn="ctr"/>
              <a:r>
                <a:rPr lang="en-GB" sz="1000" dirty="0"/>
                <a:t>Private blockchain</a:t>
              </a:r>
            </a:p>
            <a:p>
              <a:pPr algn="ctr"/>
              <a:r>
                <a:rPr lang="en-GB" sz="1000" dirty="0"/>
                <a:t>On-chain storage</a:t>
              </a:r>
            </a:p>
            <a:p>
              <a:pPr algn="ctr"/>
              <a:r>
                <a:rPr lang="en-GB" sz="1000" dirty="0"/>
                <a:t>**Elastic search</a:t>
              </a:r>
            </a:p>
            <a:p>
              <a:pPr algn="ctr"/>
              <a:r>
                <a:rPr lang="en-GB" sz="1000" dirty="0"/>
                <a:t>Azure off-chain storage</a:t>
              </a:r>
            </a:p>
            <a:p>
              <a:pPr algn="ctr"/>
              <a:r>
                <a:rPr lang="en-GB" sz="1000" dirty="0"/>
                <a:t>Adx search</a:t>
              </a:r>
            </a:p>
          </p:txBody>
        </p:sp>
        <p:sp>
          <p:nvSpPr>
            <p:cNvPr id="25" name="Text Placeholder 9">
              <a:extLst>
                <a:ext uri="{FF2B5EF4-FFF2-40B4-BE49-F238E27FC236}">
                  <a16:creationId xmlns:a16="http://schemas.microsoft.com/office/drawing/2014/main" id="{5B022D72-B9ED-9ABF-5F27-ED445E5C6CA9}"/>
                </a:ext>
              </a:extLst>
            </p:cNvPr>
            <p:cNvSpPr txBox="1">
              <a:spLocks/>
            </p:cNvSpPr>
            <p:nvPr/>
          </p:nvSpPr>
          <p:spPr>
            <a:xfrm>
              <a:off x="4939532" y="1584536"/>
              <a:ext cx="2309857" cy="748496"/>
            </a:xfrm>
            <a:prstGeom prst="rect">
              <a:avLst/>
            </a:prstGeom>
            <a:solidFill>
              <a:schemeClr val="tx2"/>
            </a:solidFill>
          </p:spPr>
          <p:txBody>
            <a:bodyPr vert="horz" lIns="91440" tIns="45720" rIns="91440" bIns="4572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lang="en-US" sz="2000" kern="1200" cap="all" spc="150" baseline="0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bg1"/>
                  </a:solidFill>
                  <a:latin typeface="Aptos" panose="020B0004020202020204" pitchFamily="34" charset="0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GB" dirty="0"/>
                <a:t>LogLocker Enterprise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469030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Log Locker">
      <a:dk1>
        <a:srgbClr val="27054C"/>
      </a:dk1>
      <a:lt1>
        <a:srgbClr val="27054C"/>
      </a:lt1>
      <a:dk2>
        <a:srgbClr val="F1F4F9"/>
      </a:dk2>
      <a:lt2>
        <a:srgbClr val="FFFFFF"/>
      </a:lt2>
      <a:accent1>
        <a:srgbClr val="1D84B5"/>
      </a:accent1>
      <a:accent2>
        <a:srgbClr val="F8F5F0"/>
      </a:accent2>
      <a:accent3>
        <a:srgbClr val="F3F3F3"/>
      </a:accent3>
      <a:accent4>
        <a:srgbClr val="F7027F"/>
      </a:accent4>
      <a:accent5>
        <a:srgbClr val="FF7817"/>
      </a:accent5>
      <a:accent6>
        <a:srgbClr val="27054C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b36f41d-9f7e-4f8d-9509-30f26b92a980">
      <Terms xmlns="http://schemas.microsoft.com/office/infopath/2007/PartnerControls"/>
    </lcf76f155ced4ddcb4097134ff3c332f>
    <TaxCatchAll xmlns="3ab3a845-6bb6-4f8a-b75e-0ec3de750d4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9BB19D9E686442B513EA6CDDFFF14F" ma:contentTypeVersion="14" ma:contentTypeDescription="Create a new document." ma:contentTypeScope="" ma:versionID="f655cd72d987e16525c80749d8f6e470">
  <xsd:schema xmlns:xsd="http://www.w3.org/2001/XMLSchema" xmlns:xs="http://www.w3.org/2001/XMLSchema" xmlns:p="http://schemas.microsoft.com/office/2006/metadata/properties" xmlns:ns2="7b36f41d-9f7e-4f8d-9509-30f26b92a980" xmlns:ns3="3ab3a845-6bb6-4f8a-b75e-0ec3de750d49" targetNamespace="http://schemas.microsoft.com/office/2006/metadata/properties" ma:root="true" ma:fieldsID="f3f748eab35f51dc482972eb161d4d0a" ns2:_="" ns3:_="">
    <xsd:import namespace="7b36f41d-9f7e-4f8d-9509-30f26b92a980"/>
    <xsd:import namespace="3ab3a845-6bb6-4f8a-b75e-0ec3de750d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36f41d-9f7e-4f8d-9509-30f26b92a9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03fe8720-a739-4be5-a4a3-965fcb5d831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3a845-6bb6-4f8a-b75e-0ec3de750d4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d4ce4a-212d-427e-ae9f-3044c0b81e22}" ma:internalName="TaxCatchAll" ma:showField="CatchAllData" ma:web="3ab3a845-6bb6-4f8a-b75e-0ec3de750d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132A81-E379-4253-92F8-5D62086A5E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17833C-F2DB-4C2A-BABD-783713C2E7D2}">
  <ds:schemaRefs>
    <ds:schemaRef ds:uri="http://purl.org/dc/elements/1.1/"/>
    <ds:schemaRef ds:uri="http://schemas.microsoft.com/office/2006/metadata/properties"/>
    <ds:schemaRef ds:uri="http://purl.org/dc/terms/"/>
    <ds:schemaRef ds:uri="7b36f41d-9f7e-4f8d-9509-30f26b92a980"/>
    <ds:schemaRef ds:uri="3ab3a845-6bb6-4f8a-b75e-0ec3de750d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66595A8-104D-43F7-95BC-EF2425DB7C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36f41d-9f7e-4f8d-9509-30f26b92a980"/>
    <ds:schemaRef ds:uri="3ab3a845-6bb6-4f8a-b75e-0ec3de750d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280</Words>
  <Application>Microsoft Office PowerPoint</Application>
  <PresentationFormat>Widescreen</PresentationFormat>
  <Paragraphs>58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LogLocker for Microsoft Sentinel</vt:lpstr>
      <vt:lpstr>The Customer Challenge</vt:lpstr>
      <vt:lpstr>How LogLocker Solves the Challenge</vt:lpstr>
      <vt:lpstr>LogLocker Features</vt:lpstr>
      <vt:lpstr>Pricing &amp; Plans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LogLocker for Microsoft Sentinel</dc:title>
  <dc:creator>Alex Cawthorne</dc:creator>
  <cp:lastModifiedBy>Alex Cawthorne</cp:lastModifiedBy>
  <cp:revision>3</cp:revision>
  <dcterms:created xsi:type="dcterms:W3CDTF">2024-02-05T14:53:52Z</dcterms:created>
  <dcterms:modified xsi:type="dcterms:W3CDTF">2024-02-12T09:16:46Z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0x0101001C9BB19D9E686442B513EA6CDDFFF14F</vt:lpwstr>
  </property>
  <property fmtid="{D5CDD505-2E9C-101B-9397-08002B2CF9AE}" pid="3" name="MediaServiceImageTags">
    <vt:lpwstr/>
  </property>
</Properties>
</file>